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Roboto Slab Bold" charset="1" panose="00000000000000000000"/>
      <p:regular r:id="rId25"/>
    </p:embeddedFont>
    <p:embeddedFont>
      <p:font typeface="Roboto Slab" charset="1" panose="00000000000000000000"/>
      <p:regular r:id="rId26"/>
    </p:embeddedFont>
    <p:embeddedFont>
      <p:font typeface="Impact" charset="1" panose="020B0806030902050204"/>
      <p:regular r:id="rId28"/>
    </p:embeddedFont>
    <p:embeddedFont>
      <p:font typeface="Roboto" charset="1" panose="02000000000000000000"/>
      <p:regular r:id="rId30"/>
    </p:embeddedFont>
    <p:embeddedFont>
      <p:font typeface="Canva Sans" charset="1" panose="020B0503030501040103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2.xml" Type="http://schemas.openxmlformats.org/officeDocument/2006/relationships/notesSlide"/><Relationship Id="rId28" Target="fonts/font28.fntdata" Type="http://schemas.openxmlformats.org/officeDocument/2006/relationships/font"/><Relationship Id="rId29" Target="notesSlides/notesSlide3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Slides/notesSlide4.xml" Type="http://schemas.openxmlformats.org/officeDocument/2006/relationships/notesSlide"/><Relationship Id="rId32" Target="notesSlides/notesSlide5.xml" Type="http://schemas.openxmlformats.org/officeDocument/2006/relationships/notesSlide"/><Relationship Id="rId33" Target="notesSlides/notesSlide6.xml" Type="http://schemas.openxmlformats.org/officeDocument/2006/relationships/notesSlide"/><Relationship Id="rId34" Target="notesSlides/notesSlide7.xml" Type="http://schemas.openxmlformats.org/officeDocument/2006/relationships/notesSlide"/><Relationship Id="rId35" Target="notesSlides/notesSlide8.xml" Type="http://schemas.openxmlformats.org/officeDocument/2006/relationships/notesSlide"/><Relationship Id="rId36" Target="notesSlides/notesSlide9.xml" Type="http://schemas.openxmlformats.org/officeDocument/2006/relationships/notesSlide"/><Relationship Id="rId37" Target="fonts/font37.fntdata" Type="http://schemas.openxmlformats.org/officeDocument/2006/relationships/font"/><Relationship Id="rId38" Target="notesSlides/notesSlide10.xml" Type="http://schemas.openxmlformats.org/officeDocument/2006/relationships/notesSlide"/><Relationship Id="rId39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2.xml" Type="http://schemas.openxmlformats.org/officeDocument/2006/relationships/notesSlide"/><Relationship Id="rId41" Target="notesSlides/notesSlide13.xml" Type="http://schemas.openxmlformats.org/officeDocument/2006/relationships/notesSlide"/><Relationship Id="rId42" Target="notesSlides/notesSlide14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svg>
</file>

<file path=ppt/media/image23.png>
</file>

<file path=ppt/media/image24.gif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gif>
</file>

<file path=ppt/media/image49.png>
</file>

<file path=ppt/media/image5.png>
</file>

<file path=ppt/media/image50.svg>
</file>

<file path=ppt/media/image51.gif>
</file>

<file path=ppt/media/image52.png>
</file>

<file path=ppt/media/image53.gif>
</file>

<file path=ppt/media/image6.svg>
</file>

<file path=ppt/media/image7.png>
</file>

<file path=ppt/media/image8.svg>
</file>

<file path=ppt/media/image9.gif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pn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Relationship Id="rId7" Target="../media/image37.png" Type="http://schemas.openxmlformats.org/officeDocument/2006/relationships/image"/><Relationship Id="rId8" Target="../media/image3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9.png" Type="http://schemas.openxmlformats.org/officeDocument/2006/relationships/image"/><Relationship Id="rId6" Target="../media/image40.png" Type="http://schemas.openxmlformats.org/officeDocument/2006/relationships/image"/><Relationship Id="rId7" Target="../media/image41.png" Type="http://schemas.openxmlformats.org/officeDocument/2006/relationships/image"/><Relationship Id="rId8" Target="../media/image4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25.png" Type="http://schemas.openxmlformats.org/officeDocument/2006/relationships/image"/><Relationship Id="rId4" Target="../media/image43.png" Type="http://schemas.openxmlformats.org/officeDocument/2006/relationships/image"/><Relationship Id="rId5" Target="../media/image44.png" Type="http://schemas.openxmlformats.org/officeDocument/2006/relationships/image"/><Relationship Id="rId6" Target="../media/image45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46.png" Type="http://schemas.openxmlformats.org/officeDocument/2006/relationships/image"/><Relationship Id="rId4" Target="../media/image47.svg" Type="http://schemas.openxmlformats.org/officeDocument/2006/relationships/image"/><Relationship Id="rId5" Target="../media/image48.gif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Relationship Id="rId3" Target="../media/image50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51.gif" Type="http://schemas.openxmlformats.org/officeDocument/2006/relationships/image"/><Relationship Id="rId4" Target="../media/image52.png" Type="http://schemas.openxmlformats.org/officeDocument/2006/relationships/image"/><Relationship Id="rId5" Target="../media/image53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3.png" Type="http://schemas.openxmlformats.org/officeDocument/2006/relationships/image"/><Relationship Id="rId4" Target="../media/image24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21025" y="1316637"/>
            <a:ext cx="2220400" cy="2307050"/>
            <a:chOff x="0" y="0"/>
            <a:chExt cx="2960533" cy="30760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2397" cy="3037967"/>
            </a:xfrm>
            <a:custGeom>
              <a:avLst/>
              <a:gdLst/>
              <a:ahLst/>
              <a:cxnLst/>
              <a:rect r="r" b="b" t="t" l="l"/>
              <a:pathLst>
                <a:path h="3037967" w="2922397">
                  <a:moveTo>
                    <a:pt x="0" y="3037967"/>
                  </a:moveTo>
                  <a:lnTo>
                    <a:pt x="0" y="38100"/>
                  </a:lnTo>
                  <a:cubicBezTo>
                    <a:pt x="0" y="17018"/>
                    <a:pt x="17018" y="0"/>
                    <a:pt x="38100" y="0"/>
                  </a:cubicBezTo>
                  <a:lnTo>
                    <a:pt x="2922397" y="0"/>
                  </a:lnTo>
                  <a:lnTo>
                    <a:pt x="2922397" y="76200"/>
                  </a:lnTo>
                  <a:lnTo>
                    <a:pt x="38100" y="76200"/>
                  </a:lnTo>
                  <a:lnTo>
                    <a:pt x="38100" y="38100"/>
                  </a:lnTo>
                  <a:lnTo>
                    <a:pt x="76200" y="38100"/>
                  </a:lnTo>
                  <a:lnTo>
                    <a:pt x="76200" y="3037967"/>
                  </a:lnTo>
                  <a:close/>
                </a:path>
              </a:pathLst>
            </a:custGeom>
            <a:solidFill>
              <a:srgbClr val="8BC34A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3046551" y="6657275"/>
            <a:ext cx="2220400" cy="2307050"/>
            <a:chOff x="0" y="0"/>
            <a:chExt cx="2960533" cy="30760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22397" cy="3037967"/>
            </a:xfrm>
            <a:custGeom>
              <a:avLst/>
              <a:gdLst/>
              <a:ahLst/>
              <a:cxnLst/>
              <a:rect r="r" b="b" t="t" l="l"/>
              <a:pathLst>
                <a:path h="3037967" w="2922397">
                  <a:moveTo>
                    <a:pt x="0" y="3037967"/>
                  </a:moveTo>
                  <a:lnTo>
                    <a:pt x="0" y="38100"/>
                  </a:lnTo>
                  <a:cubicBezTo>
                    <a:pt x="0" y="17018"/>
                    <a:pt x="17018" y="0"/>
                    <a:pt x="38100" y="0"/>
                  </a:cubicBezTo>
                  <a:lnTo>
                    <a:pt x="2922397" y="0"/>
                  </a:lnTo>
                  <a:lnTo>
                    <a:pt x="2922397" y="76200"/>
                  </a:lnTo>
                  <a:lnTo>
                    <a:pt x="38100" y="76200"/>
                  </a:lnTo>
                  <a:lnTo>
                    <a:pt x="38100" y="38100"/>
                  </a:lnTo>
                  <a:lnTo>
                    <a:pt x="76200" y="38100"/>
                  </a:lnTo>
                  <a:lnTo>
                    <a:pt x="76200" y="3037967"/>
                  </a:lnTo>
                  <a:close/>
                </a:path>
              </a:pathLst>
            </a:custGeom>
            <a:solidFill>
              <a:srgbClr val="8BC34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360604" y="2377850"/>
            <a:ext cx="11566800" cy="2914800"/>
            <a:chOff x="0" y="0"/>
            <a:chExt cx="15422400" cy="388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422400" cy="3886400"/>
            </a:xfrm>
            <a:custGeom>
              <a:avLst/>
              <a:gdLst/>
              <a:ahLst/>
              <a:cxnLst/>
              <a:rect r="r" b="b" t="t" l="l"/>
              <a:pathLst>
                <a:path h="3886400" w="15422400">
                  <a:moveTo>
                    <a:pt x="0" y="0"/>
                  </a:moveTo>
                  <a:lnTo>
                    <a:pt x="15422400" y="0"/>
                  </a:lnTo>
                  <a:lnTo>
                    <a:pt x="15422400" y="3886400"/>
                  </a:lnTo>
                  <a:lnTo>
                    <a:pt x="0" y="3886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15422400" cy="38959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9600"/>
                </a:lnSpc>
              </a:pPr>
              <a:r>
                <a:rPr lang="en-US" b="true" sz="8000">
                  <a:solidFill>
                    <a:srgbClr val="F7D55A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Eksplorasi Analisis Data 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360604" y="6098900"/>
            <a:ext cx="11566800" cy="1818000"/>
            <a:chOff x="0" y="0"/>
            <a:chExt cx="15422400" cy="2424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422400" cy="2424000"/>
            </a:xfrm>
            <a:custGeom>
              <a:avLst/>
              <a:gdLst/>
              <a:ahLst/>
              <a:cxnLst/>
              <a:rect r="r" b="b" t="t" l="l"/>
              <a:pathLst>
                <a:path h="2424000" w="15422400">
                  <a:moveTo>
                    <a:pt x="0" y="0"/>
                  </a:moveTo>
                  <a:lnTo>
                    <a:pt x="15422400" y="0"/>
                  </a:lnTo>
                  <a:lnTo>
                    <a:pt x="15422400" y="2424000"/>
                  </a:lnTo>
                  <a:lnTo>
                    <a:pt x="0" y="24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15422400" cy="24144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5759"/>
                </a:lnSpc>
              </a:pPr>
              <a:r>
                <a:rPr lang="en-US" sz="4800">
                  <a:solidFill>
                    <a:srgbClr val="8BC34A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Tugas 1 - Benhard - Statistika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4156751" y="0"/>
            <a:ext cx="3927764" cy="4114800"/>
          </a:xfrm>
          <a:custGeom>
            <a:avLst/>
            <a:gdLst/>
            <a:ahLst/>
            <a:cxnLst/>
            <a:rect r="r" b="b" t="t" l="l"/>
            <a:pathLst>
              <a:path h="4114800" w="3927764">
                <a:moveTo>
                  <a:pt x="0" y="0"/>
                </a:moveTo>
                <a:lnTo>
                  <a:pt x="3927764" y="0"/>
                </a:lnTo>
                <a:lnTo>
                  <a:pt x="39277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0925" y="5859500"/>
            <a:ext cx="1795549" cy="4114800"/>
          </a:xfrm>
          <a:custGeom>
            <a:avLst/>
            <a:gdLst/>
            <a:ahLst/>
            <a:cxnLst/>
            <a:rect r="r" b="b" t="t" l="l"/>
            <a:pathLst>
              <a:path h="4114800" w="1795549">
                <a:moveTo>
                  <a:pt x="0" y="0"/>
                </a:moveTo>
                <a:lnTo>
                  <a:pt x="1795550" y="0"/>
                </a:lnTo>
                <a:lnTo>
                  <a:pt x="17955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7050" y="143949"/>
            <a:ext cx="7720989" cy="1372200"/>
            <a:chOff x="0" y="0"/>
            <a:chExt cx="10294652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4653" cy="1829600"/>
            </a:xfrm>
            <a:custGeom>
              <a:avLst/>
              <a:gdLst/>
              <a:ahLst/>
              <a:cxnLst/>
              <a:rect r="r" b="b" t="t" l="l"/>
              <a:pathLst>
                <a:path h="1829600" w="10294653">
                  <a:moveTo>
                    <a:pt x="0" y="0"/>
                  </a:moveTo>
                  <a:lnTo>
                    <a:pt x="10294653" y="0"/>
                  </a:lnTo>
                  <a:lnTo>
                    <a:pt x="10294653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0294652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Analisis Kategorikal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56593" y="0"/>
            <a:ext cx="2093713" cy="2093713"/>
          </a:xfrm>
          <a:custGeom>
            <a:avLst/>
            <a:gdLst/>
            <a:ahLst/>
            <a:cxnLst/>
            <a:rect r="r" b="b" t="t" l="l"/>
            <a:pathLst>
              <a:path h="2093713" w="2093713">
                <a:moveTo>
                  <a:pt x="0" y="0"/>
                </a:moveTo>
                <a:lnTo>
                  <a:pt x="2093713" y="0"/>
                </a:lnTo>
                <a:lnTo>
                  <a:pt x="2093713" y="2093713"/>
                </a:lnTo>
                <a:lnTo>
                  <a:pt x="0" y="20937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67050" y="2411560"/>
            <a:ext cx="6403675" cy="3878797"/>
          </a:xfrm>
          <a:custGeom>
            <a:avLst/>
            <a:gdLst/>
            <a:ahLst/>
            <a:cxnLst/>
            <a:rect r="r" b="b" t="t" l="l"/>
            <a:pathLst>
              <a:path h="3878797" w="6403675">
                <a:moveTo>
                  <a:pt x="0" y="0"/>
                </a:moveTo>
                <a:lnTo>
                  <a:pt x="6403675" y="0"/>
                </a:lnTo>
                <a:lnTo>
                  <a:pt x="6403675" y="3878798"/>
                </a:lnTo>
                <a:lnTo>
                  <a:pt x="0" y="38787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11043" y="2411560"/>
            <a:ext cx="8875913" cy="5088183"/>
          </a:xfrm>
          <a:custGeom>
            <a:avLst/>
            <a:gdLst/>
            <a:ahLst/>
            <a:cxnLst/>
            <a:rect r="r" b="b" t="t" l="l"/>
            <a:pathLst>
              <a:path h="5088183" w="8875913">
                <a:moveTo>
                  <a:pt x="0" y="0"/>
                </a:moveTo>
                <a:lnTo>
                  <a:pt x="8875913" y="0"/>
                </a:lnTo>
                <a:lnTo>
                  <a:pt x="8875913" y="5088183"/>
                </a:lnTo>
                <a:lnTo>
                  <a:pt x="0" y="50881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446237" y="7300973"/>
            <a:ext cx="2648435" cy="4114800"/>
          </a:xfrm>
          <a:custGeom>
            <a:avLst/>
            <a:gdLst/>
            <a:ahLst/>
            <a:cxnLst/>
            <a:rect r="r" b="b" t="t" l="l"/>
            <a:pathLst>
              <a:path h="4114800" w="2648435">
                <a:moveTo>
                  <a:pt x="0" y="0"/>
                </a:moveTo>
                <a:lnTo>
                  <a:pt x="2648435" y="0"/>
                </a:lnTo>
                <a:lnTo>
                  <a:pt x="26484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038699" y="7750916"/>
            <a:ext cx="822060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Mandalay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7050" y="143949"/>
            <a:ext cx="7720989" cy="1372200"/>
            <a:chOff x="0" y="0"/>
            <a:chExt cx="10294652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4653" cy="1829600"/>
            </a:xfrm>
            <a:custGeom>
              <a:avLst/>
              <a:gdLst/>
              <a:ahLst/>
              <a:cxnLst/>
              <a:rect r="r" b="b" t="t" l="l"/>
              <a:pathLst>
                <a:path h="1829600" w="10294653">
                  <a:moveTo>
                    <a:pt x="0" y="0"/>
                  </a:moveTo>
                  <a:lnTo>
                    <a:pt x="10294653" y="0"/>
                  </a:lnTo>
                  <a:lnTo>
                    <a:pt x="10294653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0294652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Analisis Kategorikal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56593" y="0"/>
            <a:ext cx="2093713" cy="2093713"/>
          </a:xfrm>
          <a:custGeom>
            <a:avLst/>
            <a:gdLst/>
            <a:ahLst/>
            <a:cxnLst/>
            <a:rect r="r" b="b" t="t" l="l"/>
            <a:pathLst>
              <a:path h="2093713" w="2093713">
                <a:moveTo>
                  <a:pt x="0" y="0"/>
                </a:moveTo>
                <a:lnTo>
                  <a:pt x="2093713" y="0"/>
                </a:lnTo>
                <a:lnTo>
                  <a:pt x="2093713" y="2093713"/>
                </a:lnTo>
                <a:lnTo>
                  <a:pt x="0" y="20937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281600" y="740078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9547" y="2620899"/>
            <a:ext cx="6534040" cy="3983717"/>
          </a:xfrm>
          <a:custGeom>
            <a:avLst/>
            <a:gdLst/>
            <a:ahLst/>
            <a:cxnLst/>
            <a:rect r="r" b="b" t="t" l="l"/>
            <a:pathLst>
              <a:path h="3983717" w="6534040">
                <a:moveTo>
                  <a:pt x="0" y="0"/>
                </a:moveTo>
                <a:lnTo>
                  <a:pt x="6534040" y="0"/>
                </a:lnTo>
                <a:lnTo>
                  <a:pt x="6534040" y="3983717"/>
                </a:lnTo>
                <a:lnTo>
                  <a:pt x="0" y="39837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577017" y="2620899"/>
            <a:ext cx="8959167" cy="5128614"/>
          </a:xfrm>
          <a:custGeom>
            <a:avLst/>
            <a:gdLst/>
            <a:ahLst/>
            <a:cxnLst/>
            <a:rect r="r" b="b" t="t" l="l"/>
            <a:pathLst>
              <a:path h="5128614" w="8959167">
                <a:moveTo>
                  <a:pt x="0" y="0"/>
                </a:moveTo>
                <a:lnTo>
                  <a:pt x="8959168" y="0"/>
                </a:lnTo>
                <a:lnTo>
                  <a:pt x="8959168" y="5128615"/>
                </a:lnTo>
                <a:lnTo>
                  <a:pt x="0" y="51286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46300" y="8091548"/>
            <a:ext cx="822060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Naypyitaw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7050" y="143949"/>
            <a:ext cx="7720989" cy="1372200"/>
            <a:chOff x="0" y="0"/>
            <a:chExt cx="10294652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4653" cy="1829600"/>
            </a:xfrm>
            <a:custGeom>
              <a:avLst/>
              <a:gdLst/>
              <a:ahLst/>
              <a:cxnLst/>
              <a:rect r="r" b="b" t="t" l="l"/>
              <a:pathLst>
                <a:path h="1829600" w="10294653">
                  <a:moveTo>
                    <a:pt x="0" y="0"/>
                  </a:moveTo>
                  <a:lnTo>
                    <a:pt x="10294653" y="0"/>
                  </a:lnTo>
                  <a:lnTo>
                    <a:pt x="10294653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0294652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Analisis Kategorikal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56593" y="0"/>
            <a:ext cx="2093713" cy="2093713"/>
          </a:xfrm>
          <a:custGeom>
            <a:avLst/>
            <a:gdLst/>
            <a:ahLst/>
            <a:cxnLst/>
            <a:rect r="r" b="b" t="t" l="l"/>
            <a:pathLst>
              <a:path h="2093713" w="2093713">
                <a:moveTo>
                  <a:pt x="0" y="0"/>
                </a:moveTo>
                <a:lnTo>
                  <a:pt x="2093713" y="0"/>
                </a:lnTo>
                <a:lnTo>
                  <a:pt x="2093713" y="2093713"/>
                </a:lnTo>
                <a:lnTo>
                  <a:pt x="0" y="20937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882848" y="2705633"/>
            <a:ext cx="8415157" cy="4875734"/>
          </a:xfrm>
          <a:custGeom>
            <a:avLst/>
            <a:gdLst/>
            <a:ahLst/>
            <a:cxnLst/>
            <a:rect r="r" b="b" t="t" l="l"/>
            <a:pathLst>
              <a:path h="4875734" w="8415157">
                <a:moveTo>
                  <a:pt x="0" y="0"/>
                </a:moveTo>
                <a:lnTo>
                  <a:pt x="8415157" y="0"/>
                </a:lnTo>
                <a:lnTo>
                  <a:pt x="8415157" y="4875734"/>
                </a:lnTo>
                <a:lnTo>
                  <a:pt x="0" y="4875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07673" y="2705633"/>
            <a:ext cx="6565018" cy="3968683"/>
          </a:xfrm>
          <a:custGeom>
            <a:avLst/>
            <a:gdLst/>
            <a:ahLst/>
            <a:cxnLst/>
            <a:rect r="r" b="b" t="t" l="l"/>
            <a:pathLst>
              <a:path h="3968683" w="6565018">
                <a:moveTo>
                  <a:pt x="0" y="0"/>
                </a:moveTo>
                <a:lnTo>
                  <a:pt x="6565018" y="0"/>
                </a:lnTo>
                <a:lnTo>
                  <a:pt x="6565018" y="3968683"/>
                </a:lnTo>
                <a:lnTo>
                  <a:pt x="0" y="39686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45691" y="7200900"/>
            <a:ext cx="4137367" cy="4114800"/>
          </a:xfrm>
          <a:custGeom>
            <a:avLst/>
            <a:gdLst/>
            <a:ahLst/>
            <a:cxnLst/>
            <a:rect r="r" b="b" t="t" l="l"/>
            <a:pathLst>
              <a:path h="4114800" w="4137367">
                <a:moveTo>
                  <a:pt x="0" y="0"/>
                </a:moveTo>
                <a:lnTo>
                  <a:pt x="4137368" y="0"/>
                </a:lnTo>
                <a:lnTo>
                  <a:pt x="41373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882848" y="8123758"/>
            <a:ext cx="822060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Yangon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5800" y="916050"/>
            <a:ext cx="16736400" cy="1372200"/>
            <a:chOff x="0" y="0"/>
            <a:chExt cx="22315200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Identifikasi Outlier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3222" y="2901250"/>
            <a:ext cx="10200445" cy="6229632"/>
          </a:xfrm>
          <a:custGeom>
            <a:avLst/>
            <a:gdLst/>
            <a:ahLst/>
            <a:cxnLst/>
            <a:rect r="r" b="b" t="t" l="l"/>
            <a:pathLst>
              <a:path h="6229632" w="10200445">
                <a:moveTo>
                  <a:pt x="0" y="0"/>
                </a:moveTo>
                <a:lnTo>
                  <a:pt x="10200446" y="0"/>
                </a:lnTo>
                <a:lnTo>
                  <a:pt x="10200446" y="6229632"/>
                </a:lnTo>
                <a:lnTo>
                  <a:pt x="0" y="6229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862402" y="4137150"/>
            <a:ext cx="4895850" cy="3219450"/>
          </a:xfrm>
          <a:custGeom>
            <a:avLst/>
            <a:gdLst/>
            <a:ahLst/>
            <a:cxnLst/>
            <a:rect r="r" b="b" t="t" l="l"/>
            <a:pathLst>
              <a:path h="3219450" w="4895850">
                <a:moveTo>
                  <a:pt x="0" y="0"/>
                </a:moveTo>
                <a:lnTo>
                  <a:pt x="4895850" y="0"/>
                </a:lnTo>
                <a:lnTo>
                  <a:pt x="489585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17104" y="745200"/>
            <a:ext cx="2786445" cy="3086100"/>
          </a:xfrm>
          <a:custGeom>
            <a:avLst/>
            <a:gdLst/>
            <a:ahLst/>
            <a:cxnLst/>
            <a:rect r="r" b="b" t="t" l="l"/>
            <a:pathLst>
              <a:path h="3086100" w="2786445">
                <a:moveTo>
                  <a:pt x="0" y="0"/>
                </a:moveTo>
                <a:lnTo>
                  <a:pt x="2786446" y="0"/>
                </a:lnTo>
                <a:lnTo>
                  <a:pt x="2786446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050" y="4902100"/>
            <a:ext cx="16736400" cy="1387800"/>
            <a:chOff x="0" y="0"/>
            <a:chExt cx="22315200" cy="1850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50400"/>
            </a:xfrm>
            <a:custGeom>
              <a:avLst/>
              <a:gdLst/>
              <a:ahLst/>
              <a:cxnLst/>
              <a:rect r="r" b="b" t="t" l="l"/>
              <a:pathLst>
                <a:path h="18504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50400"/>
                  </a:lnTo>
                  <a:lnTo>
                    <a:pt x="0" y="185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599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Kesimpulan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614805" y="1028700"/>
            <a:ext cx="5362891" cy="4114800"/>
          </a:xfrm>
          <a:custGeom>
            <a:avLst/>
            <a:gdLst/>
            <a:ahLst/>
            <a:cxnLst/>
            <a:rect r="r" b="b" t="t" l="l"/>
            <a:pathLst>
              <a:path h="4114800" w="5362891">
                <a:moveTo>
                  <a:pt x="0" y="0"/>
                </a:moveTo>
                <a:lnTo>
                  <a:pt x="5362890" y="0"/>
                </a:lnTo>
                <a:lnTo>
                  <a:pt x="53628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2565513" y="5794170"/>
            <a:ext cx="2789288" cy="251035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4076" y="837217"/>
            <a:ext cx="16736400" cy="1387800"/>
            <a:chOff x="0" y="0"/>
            <a:chExt cx="22315200" cy="1850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50400"/>
            </a:xfrm>
            <a:custGeom>
              <a:avLst/>
              <a:gdLst/>
              <a:ahLst/>
              <a:cxnLst/>
              <a:rect r="r" b="b" t="t" l="l"/>
              <a:pathLst>
                <a:path h="18504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50400"/>
                  </a:lnTo>
                  <a:lnTo>
                    <a:pt x="0" y="185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599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Sumber Dataset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847384" y="5562583"/>
            <a:ext cx="2593232" cy="3241540"/>
          </a:xfrm>
          <a:custGeom>
            <a:avLst/>
            <a:gdLst/>
            <a:ahLst/>
            <a:cxnLst/>
            <a:rect r="r" b="b" t="t" l="l"/>
            <a:pathLst>
              <a:path h="3241540" w="2593232">
                <a:moveTo>
                  <a:pt x="0" y="0"/>
                </a:moveTo>
                <a:lnTo>
                  <a:pt x="2593232" y="0"/>
                </a:lnTo>
                <a:lnTo>
                  <a:pt x="2593232" y="3241540"/>
                </a:lnTo>
                <a:lnTo>
                  <a:pt x="0" y="3241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86383" y="3798069"/>
            <a:ext cx="1554313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Dataset:</a:t>
            </a:r>
            <a:r>
              <a:rPr lang="en-US" sz="3399">
                <a:solidFill>
                  <a:srgbClr val="F7D55A"/>
                </a:solidFill>
                <a:latin typeface="Canva Sans"/>
                <a:ea typeface="Canva Sans"/>
                <a:cs typeface="Canva Sans"/>
                <a:sym typeface="Canva Sans"/>
              </a:rPr>
              <a:t> https://www.kaggle.com/datasets/aungpyaeap/supermarket-sales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9750" y="3727700"/>
            <a:ext cx="8950200" cy="2366400"/>
            <a:chOff x="0" y="0"/>
            <a:chExt cx="11933600" cy="31552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933600" cy="3155200"/>
            </a:xfrm>
            <a:custGeom>
              <a:avLst/>
              <a:gdLst/>
              <a:ahLst/>
              <a:cxnLst/>
              <a:rect r="r" b="b" t="t" l="l"/>
              <a:pathLst>
                <a:path h="3155200" w="11933600">
                  <a:moveTo>
                    <a:pt x="0" y="0"/>
                  </a:moveTo>
                  <a:lnTo>
                    <a:pt x="11933600" y="0"/>
                  </a:lnTo>
                  <a:lnTo>
                    <a:pt x="11933600" y="3155200"/>
                  </a:lnTo>
                  <a:lnTo>
                    <a:pt x="0" y="3155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1933600" cy="31647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Terima Kasih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10776" y="2773515"/>
            <a:ext cx="3894633" cy="954185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0">
            <a:off x="13592966" y="5484288"/>
            <a:ext cx="2675137" cy="3615050"/>
          </a:xfrm>
          <a:custGeom>
            <a:avLst/>
            <a:gdLst/>
            <a:ahLst/>
            <a:cxnLst/>
            <a:rect r="r" b="b" t="t" l="l"/>
            <a:pathLst>
              <a:path h="3615050" w="2675137">
                <a:moveTo>
                  <a:pt x="0" y="0"/>
                </a:moveTo>
                <a:lnTo>
                  <a:pt x="2675138" y="0"/>
                </a:lnTo>
                <a:lnTo>
                  <a:pt x="2675138" y="3615050"/>
                </a:lnTo>
                <a:lnTo>
                  <a:pt x="0" y="36150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0292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92362" y="4092959"/>
            <a:ext cx="11821200" cy="1388067"/>
            <a:chOff x="0" y="0"/>
            <a:chExt cx="15761600" cy="18507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761601" cy="1850755"/>
            </a:xfrm>
            <a:custGeom>
              <a:avLst/>
              <a:gdLst/>
              <a:ahLst/>
              <a:cxnLst/>
              <a:rect r="r" b="b" t="t" l="l"/>
              <a:pathLst>
                <a:path h="1850755" w="15761601">
                  <a:moveTo>
                    <a:pt x="0" y="0"/>
                  </a:moveTo>
                  <a:lnTo>
                    <a:pt x="15761601" y="0"/>
                  </a:lnTo>
                  <a:lnTo>
                    <a:pt x="15761601" y="1850755"/>
                  </a:lnTo>
                  <a:lnTo>
                    <a:pt x="0" y="18507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52400"/>
              <a:ext cx="15761600" cy="2003156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Apa yang kita akan explore?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10386" y="5697617"/>
            <a:ext cx="1241921" cy="4114800"/>
          </a:xfrm>
          <a:custGeom>
            <a:avLst/>
            <a:gdLst/>
            <a:ahLst/>
            <a:cxnLst/>
            <a:rect r="r" b="b" t="t" l="l"/>
            <a:pathLst>
              <a:path h="4114800" w="1241921">
                <a:moveTo>
                  <a:pt x="0" y="0"/>
                </a:moveTo>
                <a:lnTo>
                  <a:pt x="1241922" y="0"/>
                </a:lnTo>
                <a:lnTo>
                  <a:pt x="124192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830826" y="6649842"/>
            <a:ext cx="3313174" cy="3162575"/>
          </a:xfrm>
          <a:custGeom>
            <a:avLst/>
            <a:gdLst/>
            <a:ahLst/>
            <a:cxnLst/>
            <a:rect r="r" b="b" t="t" l="l"/>
            <a:pathLst>
              <a:path h="3162575" w="3313174">
                <a:moveTo>
                  <a:pt x="0" y="0"/>
                </a:moveTo>
                <a:lnTo>
                  <a:pt x="3313174" y="0"/>
                </a:lnTo>
                <a:lnTo>
                  <a:pt x="3313174" y="3162575"/>
                </a:lnTo>
                <a:lnTo>
                  <a:pt x="0" y="31625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4013270" y="711072"/>
            <a:ext cx="2400584" cy="2052499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2707996" y="2479943"/>
            <a:ext cx="2220400" cy="2307050"/>
            <a:chOff x="0" y="0"/>
            <a:chExt cx="2960533" cy="30760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22397" cy="3037967"/>
            </a:xfrm>
            <a:custGeom>
              <a:avLst/>
              <a:gdLst/>
              <a:ahLst/>
              <a:cxnLst/>
              <a:rect r="r" b="b" t="t" l="l"/>
              <a:pathLst>
                <a:path h="3037967" w="2922397">
                  <a:moveTo>
                    <a:pt x="0" y="3037967"/>
                  </a:moveTo>
                  <a:lnTo>
                    <a:pt x="0" y="38100"/>
                  </a:lnTo>
                  <a:cubicBezTo>
                    <a:pt x="0" y="17018"/>
                    <a:pt x="17018" y="0"/>
                    <a:pt x="38100" y="0"/>
                  </a:cubicBezTo>
                  <a:lnTo>
                    <a:pt x="2922397" y="0"/>
                  </a:lnTo>
                  <a:lnTo>
                    <a:pt x="2922397" y="76200"/>
                  </a:lnTo>
                  <a:lnTo>
                    <a:pt x="38100" y="76200"/>
                  </a:lnTo>
                  <a:lnTo>
                    <a:pt x="38100" y="38100"/>
                  </a:lnTo>
                  <a:lnTo>
                    <a:pt x="76200" y="38100"/>
                  </a:lnTo>
                  <a:lnTo>
                    <a:pt x="76200" y="3037967"/>
                  </a:lnTo>
                  <a:close/>
                </a:path>
              </a:pathLst>
            </a:custGeom>
            <a:solidFill>
              <a:srgbClr val="8BC34A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13705107" y="3989975"/>
            <a:ext cx="2220400" cy="2307050"/>
            <a:chOff x="0" y="0"/>
            <a:chExt cx="2960533" cy="307606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22397" cy="3037967"/>
            </a:xfrm>
            <a:custGeom>
              <a:avLst/>
              <a:gdLst/>
              <a:ahLst/>
              <a:cxnLst/>
              <a:rect r="r" b="b" t="t" l="l"/>
              <a:pathLst>
                <a:path h="3037967" w="2922397">
                  <a:moveTo>
                    <a:pt x="0" y="3037967"/>
                  </a:moveTo>
                  <a:lnTo>
                    <a:pt x="0" y="38100"/>
                  </a:lnTo>
                  <a:cubicBezTo>
                    <a:pt x="0" y="17018"/>
                    <a:pt x="17018" y="0"/>
                    <a:pt x="38100" y="0"/>
                  </a:cubicBezTo>
                  <a:lnTo>
                    <a:pt x="2922397" y="0"/>
                  </a:lnTo>
                  <a:lnTo>
                    <a:pt x="2922397" y="76200"/>
                  </a:lnTo>
                  <a:lnTo>
                    <a:pt x="38100" y="76200"/>
                  </a:lnTo>
                  <a:lnTo>
                    <a:pt x="38100" y="38100"/>
                  </a:lnTo>
                  <a:lnTo>
                    <a:pt x="76200" y="38100"/>
                  </a:lnTo>
                  <a:lnTo>
                    <a:pt x="76200" y="3037967"/>
                  </a:lnTo>
                  <a:close/>
                </a:path>
              </a:pathLst>
            </a:custGeom>
            <a:solidFill>
              <a:srgbClr val="8BC34A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5800" y="916050"/>
            <a:ext cx="16736400" cy="1372200"/>
            <a:chOff x="0" y="0"/>
            <a:chExt cx="22315200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Dataset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75800" y="2979648"/>
            <a:ext cx="16736400" cy="6157800"/>
            <a:chOff x="0" y="0"/>
            <a:chExt cx="22315200" cy="821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315201" cy="8210400"/>
            </a:xfrm>
            <a:custGeom>
              <a:avLst/>
              <a:gdLst/>
              <a:ahLst/>
              <a:cxnLst/>
              <a:rect r="r" b="b" t="t" l="l"/>
              <a:pathLst>
                <a:path h="82104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8210400"/>
                  </a:lnTo>
                  <a:lnTo>
                    <a:pt x="0" y="821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315200" cy="8277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967"/>
                </a:lnSpc>
              </a:pPr>
              <a:r>
                <a:rPr lang="en-US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Judul: Supermarket sales</a:t>
              </a:r>
            </a:p>
            <a:p>
              <a:pPr algn="l">
                <a:lnSpc>
                  <a:spcPts val="4967"/>
                </a:lnSpc>
              </a:pPr>
              <a:r>
                <a:rPr lang="en-US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Isi:  1001 data (Row) dan 17 variable (Column)</a:t>
              </a:r>
            </a:p>
            <a:p>
              <a:pPr algn="l">
                <a:lnSpc>
                  <a:spcPts val="4967"/>
                </a:lnSpc>
              </a:pPr>
              <a:r>
                <a:rPr lang="en-US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Lokasi Penelitian: Myanmar (Mandalay, Naypyitaw</a:t>
              </a:r>
            </a:p>
            <a:p>
              <a:pPr algn="l">
                <a:lnSpc>
                  <a:spcPts val="4967"/>
                </a:lnSpc>
              </a:pPr>
              <a:r>
                <a:rPr lang="en-US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Apa yang dianalisis? </a:t>
              </a:r>
            </a:p>
            <a:p>
              <a:pPr algn="l">
                <a:lnSpc>
                  <a:spcPts val="4967"/>
                </a:lnSpc>
              </a:pPr>
              <a:r>
                <a:rPr lang="en-US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Catatan sejarah data penjualan di 3 supermarket berbeda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527021" y="5788452"/>
            <a:ext cx="5178810" cy="4114800"/>
          </a:xfrm>
          <a:custGeom>
            <a:avLst/>
            <a:gdLst/>
            <a:ahLst/>
            <a:cxnLst/>
            <a:rect r="r" b="b" t="t" l="l"/>
            <a:pathLst>
              <a:path h="4114800" w="5178810">
                <a:moveTo>
                  <a:pt x="0" y="0"/>
                </a:moveTo>
                <a:lnTo>
                  <a:pt x="5178810" y="0"/>
                </a:lnTo>
                <a:lnTo>
                  <a:pt x="51788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5800" y="916050"/>
            <a:ext cx="16736400" cy="1372200"/>
            <a:chOff x="0" y="0"/>
            <a:chExt cx="22315200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Isi Dataset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4010" y="3556019"/>
            <a:ext cx="17839192" cy="6538029"/>
          </a:xfrm>
          <a:custGeom>
            <a:avLst/>
            <a:gdLst/>
            <a:ahLst/>
            <a:cxnLst/>
            <a:rect r="r" b="b" t="t" l="l"/>
            <a:pathLst>
              <a:path h="6538029" w="17839192">
                <a:moveTo>
                  <a:pt x="0" y="0"/>
                </a:moveTo>
                <a:lnTo>
                  <a:pt x="17839192" y="0"/>
                </a:lnTo>
                <a:lnTo>
                  <a:pt x="17839192" y="6538029"/>
                </a:lnTo>
                <a:lnTo>
                  <a:pt x="0" y="6538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08823" y="287082"/>
            <a:ext cx="2987233" cy="2987233"/>
          </a:xfrm>
          <a:custGeom>
            <a:avLst/>
            <a:gdLst/>
            <a:ahLst/>
            <a:cxnLst/>
            <a:rect r="r" b="b" t="t" l="l"/>
            <a:pathLst>
              <a:path h="2987233" w="2987233">
                <a:moveTo>
                  <a:pt x="0" y="0"/>
                </a:moveTo>
                <a:lnTo>
                  <a:pt x="2987233" y="0"/>
                </a:lnTo>
                <a:lnTo>
                  <a:pt x="2987233" y="2987233"/>
                </a:lnTo>
                <a:lnTo>
                  <a:pt x="0" y="2987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5800" y="916050"/>
            <a:ext cx="16736400" cy="1372200"/>
            <a:chOff x="0" y="0"/>
            <a:chExt cx="22315200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Analisis Deskriptif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04801" y="3310345"/>
            <a:ext cx="17678398" cy="1212740"/>
          </a:xfrm>
          <a:custGeom>
            <a:avLst/>
            <a:gdLst/>
            <a:ahLst/>
            <a:cxnLst/>
            <a:rect r="r" b="b" t="t" l="l"/>
            <a:pathLst>
              <a:path h="1212740" w="17678398">
                <a:moveTo>
                  <a:pt x="0" y="0"/>
                </a:moveTo>
                <a:lnTo>
                  <a:pt x="17678398" y="0"/>
                </a:lnTo>
                <a:lnTo>
                  <a:pt x="17678398" y="1212740"/>
                </a:lnTo>
                <a:lnTo>
                  <a:pt x="0" y="1212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018180" y="5143500"/>
            <a:ext cx="3606061" cy="4114800"/>
          </a:xfrm>
          <a:custGeom>
            <a:avLst/>
            <a:gdLst/>
            <a:ahLst/>
            <a:cxnLst/>
            <a:rect r="r" b="b" t="t" l="l"/>
            <a:pathLst>
              <a:path h="4114800" w="3606061">
                <a:moveTo>
                  <a:pt x="0" y="0"/>
                </a:moveTo>
                <a:lnTo>
                  <a:pt x="3606062" y="0"/>
                </a:lnTo>
                <a:lnTo>
                  <a:pt x="36060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53059" y="5542260"/>
            <a:ext cx="2872879" cy="4114800"/>
          </a:xfrm>
          <a:custGeom>
            <a:avLst/>
            <a:gdLst/>
            <a:ahLst/>
            <a:cxnLst/>
            <a:rect r="r" b="b" t="t" l="l"/>
            <a:pathLst>
              <a:path h="4114800" w="2872879">
                <a:moveTo>
                  <a:pt x="0" y="0"/>
                </a:moveTo>
                <a:lnTo>
                  <a:pt x="2872878" y="0"/>
                </a:lnTo>
                <a:lnTo>
                  <a:pt x="28728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72325" y="1768736"/>
            <a:ext cx="12637621" cy="7879739"/>
          </a:xfrm>
          <a:custGeom>
            <a:avLst/>
            <a:gdLst/>
            <a:ahLst/>
            <a:cxnLst/>
            <a:rect r="r" b="b" t="t" l="l"/>
            <a:pathLst>
              <a:path h="7879739" w="12637621">
                <a:moveTo>
                  <a:pt x="0" y="0"/>
                </a:moveTo>
                <a:lnTo>
                  <a:pt x="12637621" y="0"/>
                </a:lnTo>
                <a:lnTo>
                  <a:pt x="12637621" y="7879739"/>
                </a:lnTo>
                <a:lnTo>
                  <a:pt x="0" y="7879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22935" y="0"/>
            <a:ext cx="16736400" cy="1372200"/>
            <a:chOff x="0" y="0"/>
            <a:chExt cx="22315200" cy="182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Visualisasi Data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7059335" y="-2057400"/>
            <a:ext cx="1653401" cy="4114800"/>
          </a:xfrm>
          <a:custGeom>
            <a:avLst/>
            <a:gdLst/>
            <a:ahLst/>
            <a:cxnLst/>
            <a:rect r="r" b="b" t="t" l="l"/>
            <a:pathLst>
              <a:path h="4114800" w="1653401">
                <a:moveTo>
                  <a:pt x="0" y="0"/>
                </a:moveTo>
                <a:lnTo>
                  <a:pt x="1653402" y="0"/>
                </a:lnTo>
                <a:lnTo>
                  <a:pt x="165340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2100" y="176600"/>
            <a:ext cx="16736400" cy="1372200"/>
            <a:chOff x="0" y="0"/>
            <a:chExt cx="22315200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Visualisasi Data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853153" y="1548800"/>
            <a:ext cx="12414554" cy="8527637"/>
          </a:xfrm>
          <a:custGeom>
            <a:avLst/>
            <a:gdLst/>
            <a:ahLst/>
            <a:cxnLst/>
            <a:rect r="r" b="b" t="t" l="l"/>
            <a:pathLst>
              <a:path h="8527637" w="12414554">
                <a:moveTo>
                  <a:pt x="0" y="0"/>
                </a:moveTo>
                <a:lnTo>
                  <a:pt x="12414554" y="0"/>
                </a:lnTo>
                <a:lnTo>
                  <a:pt x="12414554" y="8527637"/>
                </a:lnTo>
                <a:lnTo>
                  <a:pt x="0" y="8527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7314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593424" y="8048323"/>
            <a:ext cx="3499157" cy="32017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5632" y="1773227"/>
            <a:ext cx="13192889" cy="8057200"/>
          </a:xfrm>
          <a:custGeom>
            <a:avLst/>
            <a:gdLst/>
            <a:ahLst/>
            <a:cxnLst/>
            <a:rect r="r" b="b" t="t" l="l"/>
            <a:pathLst>
              <a:path h="8057200" w="13192889">
                <a:moveTo>
                  <a:pt x="0" y="0"/>
                </a:moveTo>
                <a:lnTo>
                  <a:pt x="13192888" y="0"/>
                </a:lnTo>
                <a:lnTo>
                  <a:pt x="13192888" y="8057200"/>
                </a:lnTo>
                <a:lnTo>
                  <a:pt x="0" y="805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6736400" cy="1372200"/>
            <a:chOff x="0" y="0"/>
            <a:chExt cx="22315200" cy="182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315201" cy="1829600"/>
            </a:xfrm>
            <a:custGeom>
              <a:avLst/>
              <a:gdLst/>
              <a:ahLst/>
              <a:cxnLst/>
              <a:rect r="r" b="b" t="t" l="l"/>
              <a:pathLst>
                <a:path h="1829600" w="22315201">
                  <a:moveTo>
                    <a:pt x="0" y="0"/>
                  </a:moveTo>
                  <a:lnTo>
                    <a:pt x="22315201" y="0"/>
                  </a:lnTo>
                  <a:lnTo>
                    <a:pt x="22315201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2315200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Visualisasi Data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883380" y="5801827"/>
            <a:ext cx="3013421" cy="3013421"/>
          </a:xfrm>
          <a:custGeom>
            <a:avLst/>
            <a:gdLst/>
            <a:ahLst/>
            <a:cxnLst/>
            <a:rect r="r" b="b" t="t" l="l"/>
            <a:pathLst>
              <a:path h="3013421" w="3013421">
                <a:moveTo>
                  <a:pt x="0" y="0"/>
                </a:moveTo>
                <a:lnTo>
                  <a:pt x="3013421" y="0"/>
                </a:lnTo>
                <a:lnTo>
                  <a:pt x="3013421" y="3013421"/>
                </a:lnTo>
                <a:lnTo>
                  <a:pt x="0" y="3013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7050" y="143949"/>
            <a:ext cx="7720989" cy="1372200"/>
            <a:chOff x="0" y="0"/>
            <a:chExt cx="10294652" cy="182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4653" cy="1829600"/>
            </a:xfrm>
            <a:custGeom>
              <a:avLst/>
              <a:gdLst/>
              <a:ahLst/>
              <a:cxnLst/>
              <a:rect r="r" b="b" t="t" l="l"/>
              <a:pathLst>
                <a:path h="1829600" w="10294653">
                  <a:moveTo>
                    <a:pt x="0" y="0"/>
                  </a:moveTo>
                  <a:lnTo>
                    <a:pt x="10294653" y="0"/>
                  </a:lnTo>
                  <a:lnTo>
                    <a:pt x="10294653" y="1829600"/>
                  </a:lnTo>
                  <a:lnTo>
                    <a:pt x="0" y="1829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0294652" cy="1839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Analisis Kategorikal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005180" y="3304476"/>
            <a:ext cx="13208016" cy="5513783"/>
          </a:xfrm>
          <a:custGeom>
            <a:avLst/>
            <a:gdLst/>
            <a:ahLst/>
            <a:cxnLst/>
            <a:rect r="r" b="b" t="t" l="l"/>
            <a:pathLst>
              <a:path h="5513783" w="13208016">
                <a:moveTo>
                  <a:pt x="0" y="0"/>
                </a:moveTo>
                <a:lnTo>
                  <a:pt x="13208016" y="0"/>
                </a:lnTo>
                <a:lnTo>
                  <a:pt x="13208016" y="5513783"/>
                </a:lnTo>
                <a:lnTo>
                  <a:pt x="0" y="55137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DAGenVh22_g</dc:identifier>
  <dcterms:modified xsi:type="dcterms:W3CDTF">2011-08-01T06:04:30Z</dcterms:modified>
  <cp:revision>1</cp:revision>
  <dc:title>Tugas 1 Ekplorasi Analisis Data Benhard PPT</dc:title>
</cp:coreProperties>
</file>

<file path=docProps/thumbnail.jpeg>
</file>